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E14EF-2783-4217-B72D-BF4ABF8921C3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EF6C-C755-4725-95B4-1E91AF335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286676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BRIEF ACCOUNT OF LUNGS </a:t>
            </a:r>
          </a:p>
          <a:p>
            <a:pPr algn="ctr"/>
            <a:r>
              <a:rPr lang="en-US" sz="6600" b="1" dirty="0" smtClean="0"/>
              <a:t>IN VERTEBRATES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57950" y="4500570"/>
            <a:ext cx="2571768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 BY</a:t>
            </a:r>
            <a:endParaRPr lang="en-IN" dirty="0" smtClean="0"/>
          </a:p>
          <a:p>
            <a:pPr algn="just"/>
            <a:r>
              <a:rPr lang="en-IN" dirty="0" smtClean="0"/>
              <a:t> </a:t>
            </a:r>
            <a:r>
              <a:rPr lang="en-IN" b="1" dirty="0" smtClean="0"/>
              <a:t>JAVIED IQBAL</a:t>
            </a:r>
          </a:p>
          <a:p>
            <a:pPr algn="just"/>
            <a:r>
              <a:rPr lang="en-IN" dirty="0" smtClean="0"/>
              <a:t>(ASSISTANT PROFESSOR)</a:t>
            </a:r>
            <a:endParaRPr lang="en-IN" dirty="0" smtClean="0"/>
          </a:p>
          <a:p>
            <a:pPr algn="just"/>
            <a:r>
              <a:rPr lang="en-IN" dirty="0" smtClean="0"/>
              <a:t>DEPT. OF ZOOLOGY,</a:t>
            </a:r>
          </a:p>
          <a:p>
            <a:pPr algn="just"/>
            <a:r>
              <a:rPr lang="en-IN" dirty="0" smtClean="0"/>
              <a:t>GOVT. P. G. COLLEGE,</a:t>
            </a:r>
          </a:p>
          <a:p>
            <a:pPr algn="just"/>
            <a:r>
              <a:rPr lang="en-IN" dirty="0" smtClean="0"/>
              <a:t>RAJOURI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6719" t="31944" r="36718" b="4861"/>
          <a:stretch>
            <a:fillRect/>
          </a:stretch>
        </p:blipFill>
        <p:spPr bwMode="auto">
          <a:xfrm>
            <a:off x="2000232" y="142852"/>
            <a:ext cx="485778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1875" t="25694" r="21875" b="43056"/>
          <a:stretch>
            <a:fillRect/>
          </a:stretch>
        </p:blipFill>
        <p:spPr bwMode="auto">
          <a:xfrm>
            <a:off x="258506" y="1071546"/>
            <a:ext cx="8643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2266" t="44445" r="22656" b="13194"/>
          <a:stretch>
            <a:fillRect/>
          </a:stretch>
        </p:blipFill>
        <p:spPr bwMode="auto">
          <a:xfrm>
            <a:off x="167386" y="500042"/>
            <a:ext cx="885831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2266" t="33333" r="22265" b="27778"/>
          <a:stretch>
            <a:fillRect/>
          </a:stretch>
        </p:blipFill>
        <p:spPr bwMode="auto">
          <a:xfrm>
            <a:off x="214282" y="785794"/>
            <a:ext cx="878687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2813" t="53472" r="31249" b="30556"/>
          <a:stretch>
            <a:fillRect/>
          </a:stretch>
        </p:blipFill>
        <p:spPr bwMode="auto">
          <a:xfrm>
            <a:off x="142844" y="1214422"/>
            <a:ext cx="88583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257176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3200" b="1" dirty="0" smtClean="0"/>
              <a:t>Reptiles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5156" t="25694" r="35937" b="30555"/>
          <a:stretch>
            <a:fillRect/>
          </a:stretch>
        </p:blipFill>
        <p:spPr bwMode="auto">
          <a:xfrm>
            <a:off x="1928794" y="857232"/>
            <a:ext cx="528641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7969" t="29861" r="17578" b="11805"/>
          <a:stretch>
            <a:fillRect/>
          </a:stretch>
        </p:blipFill>
        <p:spPr bwMode="auto">
          <a:xfrm>
            <a:off x="295925" y="500042"/>
            <a:ext cx="841947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3203" t="22917" r="33594" b="25000"/>
          <a:stretch>
            <a:fillRect/>
          </a:stretch>
        </p:blipFill>
        <p:spPr bwMode="auto">
          <a:xfrm>
            <a:off x="1714480" y="785794"/>
            <a:ext cx="60722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7578" t="16667" r="17578" b="20833"/>
          <a:stretch>
            <a:fillRect/>
          </a:stretch>
        </p:blipFill>
        <p:spPr bwMode="auto">
          <a:xfrm>
            <a:off x="285720" y="571480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Library GDC Rajouri</dc:creator>
  <cp:lastModifiedBy>Library GDC Rajouri</cp:lastModifiedBy>
  <cp:revision>3</cp:revision>
  <dcterms:created xsi:type="dcterms:W3CDTF">2019-05-14T04:44:23Z</dcterms:created>
  <dcterms:modified xsi:type="dcterms:W3CDTF">2019-05-14T05:11:58Z</dcterms:modified>
</cp:coreProperties>
</file>